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8FAAA42-587A-4CCB-B2EA-84F0EE48597A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7CA8EC-C370-4544-B3B3-8968A952F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Единый  классный час</a:t>
            </a:r>
          </a:p>
          <a:p>
            <a:r>
              <a:rPr lang="ru-RU" dirty="0" smtClean="0"/>
              <a:t>Подготовила  учитель истории МБОУ ООШ 13 с. </a:t>
            </a:r>
            <a:r>
              <a:rPr lang="ru-RU" dirty="0" err="1" smtClean="0"/>
              <a:t>Архиповского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Катаниди</a:t>
            </a:r>
            <a:r>
              <a:rPr lang="ru-RU" dirty="0" smtClean="0"/>
              <a:t> Елена Михайловна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Победа деда – моя Победа!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Ученицы  нашей  школы у  могилы </a:t>
            </a:r>
            <a:r>
              <a:rPr lang="ru-RU" dirty="0" err="1" smtClean="0"/>
              <a:t>Додухова</a:t>
            </a:r>
            <a:r>
              <a:rPr lang="ru-RU" dirty="0" smtClean="0"/>
              <a:t> Ивана  Александровича</a:t>
            </a:r>
            <a:endParaRPr lang="ru-RU" dirty="0"/>
          </a:p>
        </p:txBody>
      </p:sp>
      <p:pic>
        <p:nvPicPr>
          <p:cNvPr id="4" name="Содержимое 3" descr="3 мая 00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05744" y="1527175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  окном весна…</a:t>
            </a:r>
            <a:endParaRPr lang="ru-RU" dirty="0"/>
          </a:p>
        </p:txBody>
      </p:sp>
      <p:pic>
        <p:nvPicPr>
          <p:cNvPr id="4" name="Содержимое 3" descr="DSC0087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571612"/>
            <a:ext cx="6072230" cy="450059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близкие…</a:t>
            </a:r>
            <a:endParaRPr lang="ru-RU" dirty="0"/>
          </a:p>
        </p:txBody>
      </p:sp>
      <p:pic>
        <p:nvPicPr>
          <p:cNvPr id="2050" name="Picture 2" descr="Без имени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500174"/>
            <a:ext cx="14192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Documents and Settings\Елена\Мои документы\Мои рисунки\победа деда\победа деда 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357298"/>
            <a:ext cx="2341563" cy="3703637"/>
          </a:xfrm>
          <a:prstGeom prst="rect">
            <a:avLst/>
          </a:prstGeom>
          <a:noFill/>
        </p:spPr>
      </p:pic>
      <p:pic>
        <p:nvPicPr>
          <p:cNvPr id="2052" name="Picture 4" descr="C:\Documents and Settings\Елена\Мои документы\Мои рисунки\победа деда\победа деда 0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500438"/>
            <a:ext cx="1892300" cy="2816225"/>
          </a:xfrm>
          <a:prstGeom prst="rect">
            <a:avLst/>
          </a:prstGeom>
          <a:noFill/>
        </p:spPr>
      </p:pic>
      <p:pic>
        <p:nvPicPr>
          <p:cNvPr id="2053" name="Picture 5" descr="C:\Documents and Settings\Елена\Мои документы\Мои рисунки\победа деда\победа деда 0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929066"/>
            <a:ext cx="1714512" cy="2143140"/>
          </a:xfrm>
          <a:prstGeom prst="rect">
            <a:avLst/>
          </a:prstGeom>
          <a:noFill/>
        </p:spPr>
      </p:pic>
      <p:pic>
        <p:nvPicPr>
          <p:cNvPr id="2054" name="Picture 6" descr="C:\Documents and Settings\Елена\Мои документы\Мои рисунки\победа деда\победа деда 0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4357694"/>
            <a:ext cx="1785950" cy="1928826"/>
          </a:xfrm>
          <a:prstGeom prst="rect">
            <a:avLst/>
          </a:prstGeom>
          <a:noFill/>
        </p:spPr>
      </p:pic>
      <p:pic>
        <p:nvPicPr>
          <p:cNvPr id="10" name="Содержимое 9" descr="C:\Users\Elena\Documents\Scanned Documents\Рисунок (39).jpg"/>
          <p:cNvPicPr>
            <a:picLocks noGrp="1"/>
          </p:cNvPicPr>
          <p:nvPr>
            <p:ph sz="quarter"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57224" y="1428736"/>
            <a:ext cx="1961388" cy="2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Мои  дедушка и  бабушка Мозговые  Анатолий Климович  и  Мария  Митрофановна</a:t>
            </a:r>
            <a:endParaRPr lang="ru-RU" dirty="0"/>
          </a:p>
        </p:txBody>
      </p:sp>
      <p:pic>
        <p:nvPicPr>
          <p:cNvPr id="3074" name="Picture 2" descr="C:\Documents and Settings\Елена\Мои документы\Мои рисунки\победа деда\победа дед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2357454" cy="3643338"/>
          </a:xfrm>
          <a:prstGeom prst="rect">
            <a:avLst/>
          </a:prstGeom>
          <a:noFill/>
        </p:spPr>
      </p:pic>
      <p:pic>
        <p:nvPicPr>
          <p:cNvPr id="3075" name="Picture 3" descr="C:\Documents and Settings\Елена\Мои документы\Мои рисунки\победа деда\Копия победа деда 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643050"/>
            <a:ext cx="3071834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Дедушка  со своими  наградами…</a:t>
            </a:r>
            <a:endParaRPr lang="ru-RU" dirty="0"/>
          </a:p>
        </p:txBody>
      </p:sp>
      <p:pic>
        <p:nvPicPr>
          <p:cNvPr id="4098" name="Picture 2" descr="C:\Documents and Settings\Елена\Мои документы\Мои рисунки\победа деда\победа деда 0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714488"/>
            <a:ext cx="2928958" cy="4429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Матющенко</a:t>
            </a:r>
            <a:r>
              <a:rPr lang="ru-RU" dirty="0" smtClean="0"/>
              <a:t> Вера </a:t>
            </a:r>
            <a:r>
              <a:rPr lang="ru-RU" dirty="0" err="1" smtClean="0"/>
              <a:t>Фадеевна</a:t>
            </a:r>
            <a:r>
              <a:rPr lang="ru-RU" dirty="0" smtClean="0"/>
              <a:t> и  Василий  Федорович</a:t>
            </a:r>
            <a:endParaRPr lang="ru-RU" dirty="0"/>
          </a:p>
        </p:txBody>
      </p:sp>
      <p:pic>
        <p:nvPicPr>
          <p:cNvPr id="5122" name="Picture 2" descr="C:\Documents and Settings\Елена\Мои документы\Мои рисунки\победа деда\победа деда 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2714644" cy="3357586"/>
          </a:xfrm>
          <a:prstGeom prst="rect">
            <a:avLst/>
          </a:prstGeom>
          <a:noFill/>
        </p:spPr>
      </p:pic>
      <p:pic>
        <p:nvPicPr>
          <p:cNvPr id="5123" name="Picture 3" descr="C:\Documents and Settings\Елена\Мои документы\Мои рисунки\победа деда\победа деда 0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928802"/>
            <a:ext cx="185738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Детский сад: я  и мои воспитатели…</a:t>
            </a:r>
            <a:endParaRPr lang="ru-RU" dirty="0"/>
          </a:p>
        </p:txBody>
      </p:sp>
      <p:pic>
        <p:nvPicPr>
          <p:cNvPr id="6146" name="Picture 2" descr="C:\Documents and Settings\Елена\Мои документы\Мои рисунки\победа деда\победа деда 00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571612"/>
            <a:ext cx="1714512" cy="1928826"/>
          </a:xfrm>
          <a:prstGeom prst="rect">
            <a:avLst/>
          </a:prstGeom>
          <a:noFill/>
        </p:spPr>
      </p:pic>
      <p:pic>
        <p:nvPicPr>
          <p:cNvPr id="6147" name="Picture 3" descr="C:\Documents and Settings\Елена\Мои документы\Мои рисунки\победа деда\победа деда 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786190"/>
            <a:ext cx="4170363" cy="149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Директор средней  школы №3 села Школьного </a:t>
            </a:r>
            <a:r>
              <a:rPr lang="ru-RU" dirty="0" err="1" smtClean="0"/>
              <a:t>Растатурин</a:t>
            </a:r>
            <a:r>
              <a:rPr lang="ru-RU" dirty="0" smtClean="0"/>
              <a:t> Николай Федорович</a:t>
            </a:r>
            <a:endParaRPr lang="ru-RU" dirty="0"/>
          </a:p>
        </p:txBody>
      </p:sp>
      <p:pic>
        <p:nvPicPr>
          <p:cNvPr id="7170" name="Picture 2" descr="C:\Documents and Settings\Елена\Мои документы\Мои рисунки\победа деда\победа деда 0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714488"/>
            <a:ext cx="2786082" cy="4071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Кирова Н.П., </a:t>
            </a:r>
            <a:r>
              <a:rPr lang="ru-RU" dirty="0" err="1" smtClean="0"/>
              <a:t>Додухов</a:t>
            </a:r>
            <a:r>
              <a:rPr lang="ru-RU" dirty="0" smtClean="0"/>
              <a:t> И.А.,</a:t>
            </a:r>
            <a:endParaRPr lang="ru-RU" dirty="0"/>
          </a:p>
        </p:txBody>
      </p:sp>
      <p:pic>
        <p:nvPicPr>
          <p:cNvPr id="8194" name="Picture 2" descr="C:\Documents and Settings\Елена\Мои документы\Мои рисунки\победа деда\ветераны 00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500174"/>
            <a:ext cx="2728449" cy="3902089"/>
          </a:xfrm>
          <a:prstGeom prst="rect">
            <a:avLst/>
          </a:prstGeom>
          <a:noFill/>
        </p:spPr>
      </p:pic>
      <p:pic>
        <p:nvPicPr>
          <p:cNvPr id="8195" name="Picture 3" descr="Без имени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643050"/>
            <a:ext cx="192882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42</TotalTime>
  <Words>81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Победа деда – моя Победа!</vt:lpstr>
      <vt:lpstr>За  окном весна…</vt:lpstr>
      <vt:lpstr>Мои близкие…</vt:lpstr>
      <vt:lpstr>Мои  дедушка и  бабушка Мозговые  Анатолий Климович  и  Мария  Митрофановна</vt:lpstr>
      <vt:lpstr>Дедушка  со своими  наградами…</vt:lpstr>
      <vt:lpstr>Матющенко Вера Фадеевна и  Василий  Федорович</vt:lpstr>
      <vt:lpstr>Детский сад: я  и мои воспитатели…</vt:lpstr>
      <vt:lpstr>Директор средней  школы №3 села Школьного Растатурин Николай Федорович</vt:lpstr>
      <vt:lpstr>Кирова Н.П., Додухов И.А.,</vt:lpstr>
      <vt:lpstr>Ученицы  нашей  школы у  могилы Додухова Ивана  Александровича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Победа деда – моя Победа!</dc:title>
  <dc:creator>Елена</dc:creator>
  <cp:lastModifiedBy>Elena</cp:lastModifiedBy>
  <cp:revision>7</cp:revision>
  <dcterms:created xsi:type="dcterms:W3CDTF">2012-05-06T12:37:27Z</dcterms:created>
  <dcterms:modified xsi:type="dcterms:W3CDTF">2015-03-29T08:53:10Z</dcterms:modified>
</cp:coreProperties>
</file>